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263" r:id="rId3"/>
    <p:sldId id="266" r:id="rId4"/>
    <p:sldId id="299" r:id="rId5"/>
    <p:sldId id="300" r:id="rId6"/>
    <p:sldId id="298" r:id="rId7"/>
    <p:sldId id="297" r:id="rId8"/>
    <p:sldId id="271" r:id="rId9"/>
    <p:sldId id="270" r:id="rId10"/>
    <p:sldId id="282" r:id="rId11"/>
    <p:sldId id="283" r:id="rId12"/>
    <p:sldId id="285" r:id="rId13"/>
    <p:sldId id="286" r:id="rId14"/>
    <p:sldId id="289" r:id="rId15"/>
    <p:sldId id="287" r:id="rId16"/>
    <p:sldId id="292" r:id="rId17"/>
    <p:sldId id="293" r:id="rId18"/>
    <p:sldId id="294" r:id="rId19"/>
    <p:sldId id="302" r:id="rId20"/>
    <p:sldId id="303" r:id="rId21"/>
    <p:sldId id="305" r:id="rId22"/>
    <p:sldId id="306" r:id="rId23"/>
    <p:sldId id="307" r:id="rId24"/>
    <p:sldId id="308" r:id="rId25"/>
    <p:sldId id="309" r:id="rId26"/>
    <p:sldId id="301" r:id="rId27"/>
    <p:sldId id="290" r:id="rId28"/>
    <p:sldId id="291" r:id="rId29"/>
    <p:sldId id="296" r:id="rId30"/>
    <p:sldId id="304" r:id="rId31"/>
    <p:sldId id="295" r:id="rId32"/>
    <p:sldId id="272" r:id="rId3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>
      <p:cViewPr varScale="1">
        <p:scale>
          <a:sx n="103" d="100"/>
          <a:sy n="103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B91161-8FD7-445B-927D-7C9E1A250AAE}" type="datetimeFigureOut">
              <a:rPr lang="en-US" smtClean="0"/>
              <a:t>5/4/2014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CCCBEA-30B3-4952-9282-0C36E98AE9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5A0B7B-D2D9-49A6-846A-754EBE5BB9D0}" type="datetimeFigureOut">
              <a:rPr lang="en-US" smtClean="0"/>
              <a:t>5/4/2014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EE93FC-2F22-4915-9D81-9DFB886E47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5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0067" y="1828800"/>
            <a:ext cx="2127580" cy="502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64" y="381001"/>
            <a:ext cx="2297475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4013" y="1524000"/>
            <a:ext cx="7543800" cy="2971800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939" y="4572000"/>
            <a:ext cx="7543874" cy="8382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0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228" y="1828800"/>
            <a:ext cx="124059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2926080" cy="3352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8120" y="914400"/>
            <a:ext cx="6583680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351867"/>
            <a:ext cx="2926080" cy="15917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75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228" y="1828800"/>
            <a:ext cx="124059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0" y="800100"/>
            <a:ext cx="2301240" cy="34671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6374" y="914400"/>
            <a:ext cx="7498080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351867"/>
            <a:ext cx="2301240" cy="17060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78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228" y="1828800"/>
            <a:ext cx="124059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0" y="800100"/>
            <a:ext cx="2301240" cy="34671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6374" y="914400"/>
            <a:ext cx="3474720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351867"/>
            <a:ext cx="2301240" cy="170603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719734" y="914400"/>
            <a:ext cx="3474720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5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228" y="1828800"/>
            <a:ext cx="124059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6374" y="914400"/>
            <a:ext cx="4599139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5836920" y="914400"/>
            <a:ext cx="4754880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8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in and Wid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228" y="1828800"/>
            <a:ext cx="124059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572000" y="914400"/>
            <a:ext cx="6019800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696374" y="914400"/>
            <a:ext cx="3342226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8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228" y="1828800"/>
            <a:ext cx="124059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6374" y="914400"/>
            <a:ext cx="2960838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4162060" y="914400"/>
            <a:ext cx="2962235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>
            <a:off x="7629144" y="914400"/>
            <a:ext cx="2962656" cy="50292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0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9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3600" y="228600"/>
            <a:ext cx="1752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228600"/>
            <a:ext cx="73533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0067" y="1828800"/>
            <a:ext cx="2127580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839686"/>
            <a:ext cx="212758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5447900"/>
            <a:ext cx="7315200" cy="6858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64" y="6172200"/>
            <a:ext cx="7315272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6960" y="609600"/>
            <a:ext cx="7498080" cy="4572000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6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09600"/>
            <a:ext cx="2194564" cy="6376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3" y="1524000"/>
            <a:ext cx="7543800" cy="2971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3939" y="4572000"/>
            <a:ext cx="7543874" cy="83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00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1828800"/>
            <a:ext cx="448056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5640" y="1828800"/>
            <a:ext cx="448056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1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1828800"/>
            <a:ext cx="4480560" cy="82391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9800" y="2805112"/>
            <a:ext cx="4480560" cy="344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25640" y="1828800"/>
            <a:ext cx="4480560" cy="82391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25640" y="2805112"/>
            <a:ext cx="4480560" cy="344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8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5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"/>
            <a:ext cx="12188977" cy="6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3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228" y="1828800"/>
            <a:ext cx="124059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00" y="800100"/>
            <a:ext cx="2301240" cy="34671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800100"/>
            <a:ext cx="75438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351867"/>
            <a:ext cx="2301240" cy="1706033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47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762000"/>
            <a:ext cx="1405131" cy="52578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0" y="228601"/>
            <a:ext cx="9296400" cy="144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1828798"/>
            <a:ext cx="9296400" cy="4419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" y="6508899"/>
            <a:ext cx="1022543" cy="212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B288E9-E6DD-423A-8DD3-CE3B7E6DE97A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508899"/>
            <a:ext cx="9296400" cy="212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9412" y="6508899"/>
            <a:ext cx="457200" cy="212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B2EFC72-2998-470D-948F-F27143742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62" r:id="rId12"/>
    <p:sldLayoutId id="2147483663" r:id="rId13"/>
    <p:sldLayoutId id="2147483665" r:id="rId14"/>
    <p:sldLayoutId id="2147483664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23.jp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microsoft.com/office/2007/relationships/hdphoto" Target="../media/hdphoto9.wdp"/><Relationship Id="rId9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4217" y="5286946"/>
            <a:ext cx="7315200" cy="11138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Advancement Ceremony</a:t>
            </a:r>
            <a:br>
              <a:rPr lang="en-US" dirty="0" smtClean="0"/>
            </a:br>
            <a:r>
              <a:rPr lang="en-US" dirty="0" smtClean="0"/>
              <a:t>May 8, 2014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>
            <a:fillRect/>
          </a:stretch>
        </p:blipFill>
        <p:spPr>
          <a:xfrm>
            <a:off x="3058497" y="528695"/>
            <a:ext cx="7406640" cy="451624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6" y="381000"/>
            <a:ext cx="2587923" cy="11473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0599577">
            <a:off x="6337984" y="3745245"/>
            <a:ext cx="38587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abriola" panose="04040605051002020D02" pitchFamily="82" charset="0"/>
              </a:rPr>
              <a:t>1</a:t>
            </a:r>
            <a:r>
              <a:rPr lang="en-US" sz="4400" b="1" baseline="3000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abriola" panose="04040605051002020D02" pitchFamily="82" charset="0"/>
              </a:rPr>
              <a:t>st</a:t>
            </a:r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abriola" panose="04040605051002020D02" pitchFamily="82" charset="0"/>
              </a:rPr>
              <a:t> Waterdown Sparks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0527925">
            <a:off x="5117623" y="1035574"/>
            <a:ext cx="43877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4</a:t>
            </a:r>
            <a:r>
              <a:rPr lang="en-US" sz="4400" b="1" baseline="30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th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briola" panose="04040605051002020D02" pitchFamily="82" charset="0"/>
              </a:rPr>
              <a:t> Waterdown Brownies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0538022">
            <a:off x="3003510" y="903223"/>
            <a:ext cx="3877985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Gabriola" panose="04040605051002020D02" pitchFamily="82" charset="0"/>
              </a:rPr>
              <a:t>1</a:t>
            </a:r>
            <a:r>
              <a:rPr lang="en-US" sz="4400" b="1" baseline="30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Gabriola" panose="04040605051002020D02" pitchFamily="82" charset="0"/>
              </a:rPr>
              <a:t>st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Gabriola" panose="04040605051002020D02" pitchFamily="82" charset="0"/>
              </a:rPr>
              <a:t> Waterdown Guides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8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5703"/>
          <a:stretch>
            <a:fillRect/>
          </a:stretch>
        </p:blipFill>
        <p:spPr>
          <a:xfrm>
            <a:off x="696374" y="838200"/>
            <a:ext cx="3342226" cy="502920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5114"/>
          <a:stretch>
            <a:fillRect/>
          </a:stretch>
        </p:blipFill>
        <p:spPr>
          <a:xfrm>
            <a:off x="4572000" y="838200"/>
            <a:ext cx="6019800" cy="5029200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60198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Alexander Place - Christmas Crafts and Caroling</a:t>
            </a:r>
            <a:endParaRPr lang="en-US" sz="3600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59420" r="21140" b="36232"/>
          <a:stretch/>
        </p:blipFill>
        <p:spPr>
          <a:xfrm>
            <a:off x="6667500" y="163420"/>
            <a:ext cx="4533900" cy="437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849" t="80415" r="63794" b="5102"/>
          <a:stretch/>
        </p:blipFill>
        <p:spPr>
          <a:xfrm>
            <a:off x="10925269" y="163420"/>
            <a:ext cx="1038131" cy="13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0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9600" y="6096000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Burlington Art Centre – Making Clay </a:t>
            </a:r>
            <a:r>
              <a:rPr lang="en-US" sz="3600" dirty="0" smtClean="0"/>
              <a:t>Snow Friends</a:t>
            </a:r>
            <a:endParaRPr lang="en-US" sz="36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10753"/>
          <a:stretch>
            <a:fillRect/>
          </a:stretch>
        </p:blipFill>
        <p:spPr>
          <a:xfrm>
            <a:off x="696913" y="914400"/>
            <a:ext cx="2960687" cy="502920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/>
          <a:stretch>
            <a:fillRect/>
          </a:stretch>
        </p:blipFill>
        <p:spPr>
          <a:xfrm>
            <a:off x="4162425" y="914400"/>
            <a:ext cx="2962275" cy="5029200"/>
          </a:xfrm>
        </p:spPr>
      </p:pic>
      <p:pic>
        <p:nvPicPr>
          <p:cNvPr id="24" name="Picture Placeholder 23"/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/>
          <a:stretch>
            <a:fillRect/>
          </a:stretch>
        </p:blipFill>
        <p:spPr>
          <a:xfrm>
            <a:off x="7743825" y="838200"/>
            <a:ext cx="2962275" cy="50292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t="41441" r="28745" b="53845"/>
          <a:stretch/>
        </p:blipFill>
        <p:spPr>
          <a:xfrm>
            <a:off x="7620000" y="208230"/>
            <a:ext cx="3241238" cy="477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4590" t="61249" r="20820" b="25002"/>
          <a:stretch/>
        </p:blipFill>
        <p:spPr>
          <a:xfrm>
            <a:off x="10972800" y="152400"/>
            <a:ext cx="1066800" cy="130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60198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Bell Homestead </a:t>
            </a:r>
            <a:r>
              <a:rPr lang="en-US" sz="3600" dirty="0" smtClean="0"/>
              <a:t>Museum Sleepover, Brantford</a:t>
            </a:r>
            <a:endParaRPr lang="en-US" sz="36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10207"/>
          <a:stretch>
            <a:fillRect/>
          </a:stretch>
        </p:blipFill>
        <p:spPr>
          <a:xfrm>
            <a:off x="581608" y="800100"/>
            <a:ext cx="6019800" cy="50292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7091363" y="800100"/>
            <a:ext cx="3343275" cy="5029200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59420" r="21140" b="36232"/>
          <a:stretch/>
        </p:blipFill>
        <p:spPr>
          <a:xfrm>
            <a:off x="6667500" y="163420"/>
            <a:ext cx="4533900" cy="437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50306" t="63841" r="36279" b="20228"/>
          <a:stretch/>
        </p:blipFill>
        <p:spPr>
          <a:xfrm>
            <a:off x="10877841" y="121548"/>
            <a:ext cx="1023355" cy="15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7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8674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Bell Homestead</a:t>
            </a:r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1000" y="63246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Tour of House and Experiments with Sound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10207"/>
          <a:stretch>
            <a:fillRect/>
          </a:stretch>
        </p:blipFill>
        <p:spPr>
          <a:xfrm>
            <a:off x="457200" y="762000"/>
            <a:ext cx="5928591" cy="49530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>
          <a:xfrm>
            <a:off x="7212013" y="762000"/>
            <a:ext cx="3291055" cy="4953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1205" t="5009" r="29938" b="88742"/>
          <a:stretch/>
        </p:blipFill>
        <p:spPr>
          <a:xfrm>
            <a:off x="7543800" y="0"/>
            <a:ext cx="2923546" cy="609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2610" t="27499" r="43042" b="55383"/>
          <a:stretch/>
        </p:blipFill>
        <p:spPr>
          <a:xfrm>
            <a:off x="10896600" y="152400"/>
            <a:ext cx="1052827" cy="1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6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1205" t="5009" r="29938" b="88742"/>
          <a:stretch/>
        </p:blipFill>
        <p:spPr>
          <a:xfrm>
            <a:off x="7543800" y="0"/>
            <a:ext cx="2923546" cy="6090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58674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Bell Homestead</a:t>
            </a:r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62484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>
          <a:xfrm>
            <a:off x="696374" y="838200"/>
            <a:ext cx="3342226" cy="49530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10207"/>
          <a:stretch>
            <a:fillRect/>
          </a:stretch>
        </p:blipFill>
        <p:spPr>
          <a:xfrm>
            <a:off x="4572000" y="838200"/>
            <a:ext cx="6019800" cy="4953000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63246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Experiments with Electricity, Batteries and Motors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0190" t="11250" r="35932" b="72502"/>
          <a:stretch/>
        </p:blipFill>
        <p:spPr>
          <a:xfrm>
            <a:off x="10972800" y="68544"/>
            <a:ext cx="1014931" cy="15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86600" y="57150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Snakey</a:t>
            </a:r>
            <a:r>
              <a:rPr lang="en-US" sz="3600" dirty="0" smtClean="0"/>
              <a:t> </a:t>
            </a:r>
            <a:r>
              <a:rPr lang="en-US" sz="3600" dirty="0" smtClean="0"/>
              <a:t>Stacey Visit</a:t>
            </a:r>
            <a:endParaRPr lang="en-US" sz="36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>
          <a:xfrm>
            <a:off x="7211474" y="467309"/>
            <a:ext cx="3342226" cy="5029200"/>
          </a:xfrm>
        </p:spPr>
      </p:pic>
      <p:pic>
        <p:nvPicPr>
          <p:cNvPr id="13" name="Picture Placeholder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24242" r="10340" b="15153"/>
          <a:stretch/>
        </p:blipFill>
        <p:spPr>
          <a:xfrm>
            <a:off x="563024" y="3429001"/>
            <a:ext cx="5869656" cy="297197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10"/>
          </p:nvPr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 t="25758" r="11347" b="21212"/>
          <a:stretch/>
        </p:blipFill>
        <p:spPr>
          <a:xfrm>
            <a:off x="533400" y="381000"/>
            <a:ext cx="5899280" cy="2716774"/>
          </a:xfrm>
        </p:spPr>
      </p:pic>
    </p:spTree>
    <p:extLst>
      <p:ext uri="{BB962C8B-B14F-4D97-AF65-F5344CB8AC3E}">
        <p14:creationId xmlns:p14="http://schemas.microsoft.com/office/powerpoint/2010/main" val="226014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5706"/>
          <a:stretch>
            <a:fillRect/>
          </a:stretch>
        </p:blipFill>
        <p:spPr>
          <a:xfrm>
            <a:off x="4200565" y="514248"/>
            <a:ext cx="2962235" cy="5029200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5706"/>
          <a:stretch>
            <a:fillRect/>
          </a:stretch>
        </p:blipFill>
        <p:spPr>
          <a:xfrm>
            <a:off x="7591425" y="514248"/>
            <a:ext cx="2962275" cy="5029200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13587" r="20969" b="7907"/>
          <a:stretch/>
        </p:blipFill>
        <p:spPr>
          <a:xfrm>
            <a:off x="609600" y="514248"/>
            <a:ext cx="3200400" cy="5029200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5715000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Snake Scarves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662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9600" y="5715000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Kisses from “Oreo” </a:t>
            </a:r>
            <a:endParaRPr lang="en-US" sz="3600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r="11175"/>
          <a:stretch/>
        </p:blipFill>
        <p:spPr>
          <a:xfrm>
            <a:off x="7534275" y="457199"/>
            <a:ext cx="2962275" cy="5029200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5706"/>
          <a:stretch>
            <a:fillRect/>
          </a:stretch>
        </p:blipFill>
        <p:spPr>
          <a:xfrm>
            <a:off x="4124365" y="457199"/>
            <a:ext cx="2962235" cy="50292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r="5730"/>
          <a:stretch>
            <a:fillRect/>
          </a:stretch>
        </p:blipFill>
        <p:spPr>
          <a:xfrm>
            <a:off x="715852" y="457199"/>
            <a:ext cx="2960838" cy="5029200"/>
          </a:xfrm>
        </p:spPr>
      </p:pic>
    </p:spTree>
    <p:extLst>
      <p:ext uri="{BB962C8B-B14F-4D97-AF65-F5344CB8AC3E}">
        <p14:creationId xmlns:p14="http://schemas.microsoft.com/office/powerpoint/2010/main" val="81760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700" y="5715000"/>
            <a:ext cx="73914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Discover Your Creativity - Making Scarves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4400" y="152400"/>
            <a:ext cx="8153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1</a:t>
            </a:r>
            <a:r>
              <a:rPr lang="en-US" sz="5400" b="1" baseline="30000" dirty="0" smtClean="0"/>
              <a:t>st</a:t>
            </a:r>
            <a:r>
              <a:rPr lang="en-US" sz="5400" b="1" dirty="0" smtClean="0"/>
              <a:t> Waterdown Guides</a:t>
            </a:r>
            <a:endParaRPr lang="en-US" sz="54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17293" r="1113" b="13572"/>
          <a:stretch/>
        </p:blipFill>
        <p:spPr>
          <a:xfrm>
            <a:off x="991700" y="1038833"/>
            <a:ext cx="9142899" cy="4828567"/>
          </a:xfrm>
        </p:spPr>
      </p:pic>
      <p:pic>
        <p:nvPicPr>
          <p:cNvPr id="8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8" t="75556" r="36466" b="18655"/>
          <a:stretch/>
        </p:blipFill>
        <p:spPr>
          <a:xfrm>
            <a:off x="10820400" y="228600"/>
            <a:ext cx="1219200" cy="12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1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96374" y="60960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Camp </a:t>
            </a:r>
            <a:r>
              <a:rPr lang="en-US" sz="3600" dirty="0" err="1" smtClean="0"/>
              <a:t>Wyoka</a:t>
            </a:r>
            <a:endParaRPr lang="en-US" sz="3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r="3750"/>
          <a:stretch/>
        </p:blipFill>
        <p:spPr>
          <a:xfrm>
            <a:off x="4636439" y="908937"/>
            <a:ext cx="6019800" cy="50292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5703"/>
          <a:stretch/>
        </p:blipFill>
        <p:spPr/>
      </p:pic>
    </p:spTree>
    <p:extLst>
      <p:ext uri="{BB962C8B-B14F-4D97-AF65-F5344CB8AC3E}">
        <p14:creationId xmlns:p14="http://schemas.microsoft.com/office/powerpoint/2010/main" val="249658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542806"/>
            <a:ext cx="7391400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Fun at Parkside Farm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0290" y="304800"/>
            <a:ext cx="8153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1</a:t>
            </a:r>
            <a:r>
              <a:rPr lang="en-US" sz="5400" b="1" baseline="30000" dirty="0" smtClean="0"/>
              <a:t>st</a:t>
            </a:r>
            <a:r>
              <a:rPr lang="en-US" sz="5400" b="1" dirty="0" smtClean="0"/>
              <a:t> Waterdown Sparks</a:t>
            </a:r>
            <a:endParaRPr lang="en-US" sz="5400" b="1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17561" r="318" b="27095"/>
          <a:stretch/>
        </p:blipFill>
        <p:spPr>
          <a:xfrm>
            <a:off x="533400" y="1371600"/>
            <a:ext cx="10179586" cy="4247406"/>
          </a:xfrm>
        </p:spPr>
      </p:pic>
    </p:spTree>
    <p:extLst>
      <p:ext uri="{BB962C8B-B14F-4D97-AF65-F5344CB8AC3E}">
        <p14:creationId xmlns:p14="http://schemas.microsoft.com/office/powerpoint/2010/main" val="84938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60198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5520"/>
          <a:stretch>
            <a:fillRect/>
          </a:stretch>
        </p:blipFill>
        <p:spPr>
          <a:xfrm>
            <a:off x="696374" y="533400"/>
            <a:ext cx="3342226" cy="50292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066330"/>
            <a:ext cx="6019800" cy="4496270"/>
          </a:xfr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96374" y="5715000"/>
            <a:ext cx="3875626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Brownies Visit Guides for </a:t>
            </a:r>
            <a:r>
              <a:rPr lang="en-US" sz="3600" dirty="0"/>
              <a:t>Zumba and games</a:t>
            </a:r>
            <a:endParaRPr lang="en-US" sz="36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53200" y="5715000"/>
            <a:ext cx="46482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Needlework at Ireland House</a:t>
            </a:r>
            <a:endParaRPr lang="en-US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9" t="64748" r="22267" b="20001"/>
          <a:stretch/>
        </p:blipFill>
        <p:spPr>
          <a:xfrm>
            <a:off x="10858500" y="143069"/>
            <a:ext cx="1219200" cy="14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7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86600" y="57150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69099"/>
            <a:ext cx="5486400" cy="4114799"/>
          </a:xfrm>
        </p:spPr>
      </p:pic>
      <p:pic>
        <p:nvPicPr>
          <p:cNvPr id="13" name="Picture Placeholder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23076" r="3129"/>
          <a:stretch/>
        </p:blipFill>
        <p:spPr>
          <a:xfrm>
            <a:off x="608044" y="3726523"/>
            <a:ext cx="4305177" cy="275047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8414"/>
          <a:stretch/>
        </p:blipFill>
        <p:spPr>
          <a:xfrm>
            <a:off x="609600" y="255183"/>
            <a:ext cx="4303622" cy="3090002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86584" y="5943600"/>
            <a:ext cx="5533816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Girl Guide Day at McMaster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103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96374" y="60960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Sleeping in Covered Wagons at Circle Square Ranch</a:t>
            </a:r>
            <a:endParaRPr lang="en-US" sz="36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570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5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013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 t="9083" r="31184" b="12194"/>
          <a:stretch/>
        </p:blipFill>
        <p:spPr>
          <a:xfrm>
            <a:off x="228600" y="815350"/>
            <a:ext cx="3352800" cy="4899649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r="28492" b="82"/>
          <a:stretch/>
        </p:blipFill>
        <p:spPr>
          <a:xfrm>
            <a:off x="7467600" y="914400"/>
            <a:ext cx="3491345" cy="48006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817" y="1711335"/>
            <a:ext cx="4525421" cy="339406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61249" r="77687" b="22251"/>
          <a:stretch/>
        </p:blipFill>
        <p:spPr>
          <a:xfrm>
            <a:off x="11125200" y="152400"/>
            <a:ext cx="990600" cy="12573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00200" y="6001385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Horseback Riding and Archery at Circle Square Ranch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588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2" b="16226"/>
          <a:stretch/>
        </p:blipFill>
        <p:spPr>
          <a:xfrm>
            <a:off x="5105400" y="3002702"/>
            <a:ext cx="5659474" cy="3653135"/>
          </a:xfrm>
        </p:spPr>
      </p:pic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00800" y="22098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Thinking Day Ceremony</a:t>
            </a:r>
            <a:endParaRPr lang="en-US" sz="36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315" r="2740" b="2882"/>
          <a:stretch/>
        </p:blipFill>
        <p:spPr>
          <a:xfrm>
            <a:off x="228600" y="228600"/>
            <a:ext cx="4953000" cy="4038600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800" y="481101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1906" y="44958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Sleepover at Knox Church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793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7289" t="59327" r="63773" b="7360"/>
          <a:stretch/>
        </p:blipFill>
        <p:spPr>
          <a:xfrm>
            <a:off x="455645" y="4320654"/>
            <a:ext cx="1123275" cy="255289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Cookie Selling</a:t>
            </a:r>
            <a:endParaRPr lang="en-US" sz="5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" t="26667" r="21820" b="21110"/>
          <a:stretch/>
        </p:blipFill>
        <p:spPr>
          <a:xfrm>
            <a:off x="6833347" y="3301482"/>
            <a:ext cx="3886200" cy="3581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6666" r="18182" b="25759"/>
          <a:stretch/>
        </p:blipFill>
        <p:spPr>
          <a:xfrm>
            <a:off x="1959657" y="4320654"/>
            <a:ext cx="4876800" cy="27659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 t="24561" r="17544" b="-1755"/>
          <a:stretch/>
        </p:blipFill>
        <p:spPr>
          <a:xfrm>
            <a:off x="0" y="1066800"/>
            <a:ext cx="4724400" cy="335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36372" r="22402" b="17291"/>
          <a:stretch/>
        </p:blipFill>
        <p:spPr>
          <a:xfrm>
            <a:off x="4724400" y="152400"/>
            <a:ext cx="5995147" cy="3235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67347" r="30839" b="9184"/>
          <a:stretch/>
        </p:blipFill>
        <p:spPr>
          <a:xfrm>
            <a:off x="4589106" y="2895600"/>
            <a:ext cx="2438400" cy="1752600"/>
          </a:xfrm>
          <a:prstGeom prst="rect">
            <a:avLst/>
          </a:prstGeom>
        </p:spPr>
      </p:pic>
      <p:pic>
        <p:nvPicPr>
          <p:cNvPr id="25" name="Content Placeholder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15744" r="49678" b="68829"/>
          <a:stretch/>
        </p:blipFill>
        <p:spPr>
          <a:xfrm>
            <a:off x="10909498" y="152400"/>
            <a:ext cx="1066800" cy="14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576" t="54731" r="26476" b="38411"/>
          <a:stretch/>
        </p:blipFill>
        <p:spPr>
          <a:xfrm>
            <a:off x="7543800" y="186417"/>
            <a:ext cx="3519628" cy="6517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7782" t="76395" r="56994" b="8089"/>
          <a:stretch/>
        </p:blipFill>
        <p:spPr>
          <a:xfrm>
            <a:off x="11190122" y="21258"/>
            <a:ext cx="925678" cy="1221465"/>
          </a:xfrm>
          <a:prstGeom prst="rect">
            <a:avLst/>
          </a:prstGeom>
        </p:spPr>
      </p:pic>
      <p:pic>
        <p:nvPicPr>
          <p:cNvPr id="21" name="Picture Placeholder 20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10753"/>
          <a:stretch>
            <a:fillRect/>
          </a:stretch>
        </p:blipFill>
        <p:spPr>
          <a:xfrm>
            <a:off x="457200" y="1143000"/>
            <a:ext cx="2960838" cy="50292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0606" r="11363" b="2928"/>
          <a:stretch/>
        </p:blipFill>
        <p:spPr>
          <a:xfrm>
            <a:off x="7391400" y="1080083"/>
            <a:ext cx="3428026" cy="5032310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idx="1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830" r="8571" b="8661"/>
          <a:stretch/>
        </p:blipFill>
        <p:spPr>
          <a:xfrm>
            <a:off x="2832295" y="1871204"/>
            <a:ext cx="4874505" cy="3572791"/>
          </a:xfrm>
        </p:spPr>
      </p:pic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184398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Bridging </a:t>
            </a:r>
            <a:r>
              <a:rPr lang="en-US" sz="5400" b="1" dirty="0" smtClean="0"/>
              <a:t>Events</a:t>
            </a:r>
            <a:endParaRPr lang="en-US" sz="5400" b="1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499561" y="5634697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Skating at Carlisle Arena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496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9600" y="5943600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Sparks</a:t>
            </a:r>
            <a:r>
              <a:rPr lang="en-US" sz="3600" dirty="0"/>
              <a:t> </a:t>
            </a:r>
            <a:r>
              <a:rPr lang="en-US" sz="3600" dirty="0" smtClean="0"/>
              <a:t>and Brownies</a:t>
            </a:r>
            <a:endParaRPr lang="en-US" sz="3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10753"/>
          <a:stretch>
            <a:fillRect/>
          </a:stretch>
        </p:blipFill>
        <p:spPr>
          <a:xfrm>
            <a:off x="4191000" y="762000"/>
            <a:ext cx="2960838" cy="502920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/>
          <a:stretch>
            <a:fillRect/>
          </a:stretch>
        </p:blipFill>
        <p:spPr>
          <a:xfrm>
            <a:off x="7772400" y="762000"/>
            <a:ext cx="2962275" cy="5029200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/>
          <a:stretch>
            <a:fillRect/>
          </a:stretch>
        </p:blipFill>
        <p:spPr>
          <a:xfrm>
            <a:off x="685800" y="762000"/>
            <a:ext cx="2962235" cy="5029200"/>
          </a:xfrm>
        </p:spPr>
      </p:pic>
    </p:spTree>
    <p:extLst>
      <p:ext uri="{BB962C8B-B14F-4D97-AF65-F5344CB8AC3E}">
        <p14:creationId xmlns:p14="http://schemas.microsoft.com/office/powerpoint/2010/main" val="186627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33400" y="5791200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Waterdown Guides</a:t>
            </a:r>
            <a:endParaRPr lang="en-US" sz="36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3769822" cy="5029200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4" t="32896" r="4548" b="6509"/>
          <a:stretch/>
        </p:blipFill>
        <p:spPr>
          <a:xfrm>
            <a:off x="5105400" y="1032102"/>
            <a:ext cx="5655906" cy="3857625"/>
          </a:xfr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105400" y="5067300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Waterdown Sparks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204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86200" y="5544795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Brownies and Guides</a:t>
            </a:r>
            <a:endParaRPr lang="en-US" sz="36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t="30303" r="28923" b="10606"/>
          <a:stretch/>
        </p:blipFill>
        <p:spPr>
          <a:xfrm>
            <a:off x="457200" y="799322"/>
            <a:ext cx="2731477" cy="4842164"/>
          </a:xfrm>
        </p:spPr>
      </p:pic>
      <p:pic>
        <p:nvPicPr>
          <p:cNvPr id="9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7" t="11837" r="5302" b="-615"/>
          <a:stretch/>
        </p:blipFill>
        <p:spPr>
          <a:xfrm>
            <a:off x="7924800" y="799322"/>
            <a:ext cx="2825750" cy="4844142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71600"/>
            <a:ext cx="5143500" cy="3857625"/>
          </a:xfrm>
        </p:spPr>
      </p:pic>
    </p:spTree>
    <p:extLst>
      <p:ext uri="{BB962C8B-B14F-4D97-AF65-F5344CB8AC3E}">
        <p14:creationId xmlns:p14="http://schemas.microsoft.com/office/powerpoint/2010/main" val="60369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6374" y="6096000"/>
            <a:ext cx="33528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Ireland House</a:t>
            </a:r>
            <a:endParaRPr lang="en-US" sz="4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5520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r="5298"/>
          <a:stretch>
            <a:fillRect/>
          </a:stretch>
        </p:blipFill>
        <p:spPr/>
      </p:pic>
      <p:sp>
        <p:nvSpPr>
          <p:cNvPr id="13" name="Title 1"/>
          <p:cNvSpPr txBox="1">
            <a:spLocks/>
          </p:cNvSpPr>
          <p:nvPr/>
        </p:nvSpPr>
        <p:spPr>
          <a:xfrm>
            <a:off x="4575110" y="6019800"/>
            <a:ext cx="49530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4000" dirty="0"/>
              <a:t>Construction Site</a:t>
            </a:r>
            <a:endParaRPr lang="en-US" sz="4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40816" r="71738" b="34694"/>
          <a:stretch/>
        </p:blipFill>
        <p:spPr>
          <a:xfrm>
            <a:off x="10858500" y="21771"/>
            <a:ext cx="1219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5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5" t="21250" r="56363" b="65000"/>
          <a:stretch/>
        </p:blipFill>
        <p:spPr>
          <a:xfrm>
            <a:off x="10820400" y="145443"/>
            <a:ext cx="1210712" cy="133178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11909" y="5638800"/>
            <a:ext cx="7742291" cy="4852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Sparks and Brownies </a:t>
            </a:r>
            <a:r>
              <a:rPr lang="en-US" sz="3600" dirty="0" smtClean="0"/>
              <a:t>Hike</a:t>
            </a:r>
            <a:br>
              <a:rPr lang="en-US" sz="3600" dirty="0" smtClean="0"/>
            </a:br>
            <a:r>
              <a:rPr lang="en-US" sz="3600" dirty="0" smtClean="0"/>
              <a:t>at Joe Sam’s Park</a:t>
            </a:r>
            <a:endParaRPr lang="en-US" sz="36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t="12112" r="9435" b="7140"/>
          <a:stretch/>
        </p:blipFill>
        <p:spPr>
          <a:xfrm>
            <a:off x="1721610" y="152400"/>
            <a:ext cx="4518205" cy="30480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4" r="13029"/>
          <a:stretch/>
        </p:blipFill>
        <p:spPr>
          <a:xfrm>
            <a:off x="6969896" y="914400"/>
            <a:ext cx="3740727" cy="4572000"/>
          </a:xfrm>
        </p:spPr>
      </p:pic>
      <p:pic>
        <p:nvPicPr>
          <p:cNvPr id="16" name="Picture Placeholder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22868" b="2974"/>
          <a:stretch/>
        </p:blipFill>
        <p:spPr>
          <a:xfrm>
            <a:off x="415958" y="3505200"/>
            <a:ext cx="5823857" cy="308734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8979" t="1255" r="28980" b="93746"/>
          <a:stretch/>
        </p:blipFill>
        <p:spPr>
          <a:xfrm>
            <a:off x="7162800" y="168593"/>
            <a:ext cx="3361846" cy="5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9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095" t="15309" r="9128" b="60203"/>
          <a:stretch/>
        </p:blipFill>
        <p:spPr>
          <a:xfrm>
            <a:off x="10063842" y="76200"/>
            <a:ext cx="1000125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657600"/>
            <a:ext cx="7772400" cy="2209800"/>
          </a:xfrm>
        </p:spPr>
        <p:txBody>
          <a:bodyPr/>
          <a:lstStyle/>
          <a:p>
            <a:r>
              <a:rPr lang="en-US" sz="4800" dirty="0" smtClean="0"/>
              <a:t>See you next year… to blossom together through Guiding!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7" r="6849"/>
          <a:stretch/>
        </p:blipFill>
        <p:spPr>
          <a:xfrm>
            <a:off x="2590800" y="762000"/>
            <a:ext cx="7332452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16" y="5363528"/>
            <a:ext cx="2857500" cy="126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8979" t="1255" r="28980" b="93746"/>
          <a:stretch/>
        </p:blipFill>
        <p:spPr>
          <a:xfrm>
            <a:off x="6564516" y="96203"/>
            <a:ext cx="3361846" cy="5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4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6374" y="6019800"/>
            <a:ext cx="33528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4000" dirty="0" smtClean="0"/>
              <a:t>2</a:t>
            </a:r>
            <a:r>
              <a:rPr lang="en-US" sz="4000" baseline="30000" dirty="0" smtClean="0"/>
              <a:t>nd </a:t>
            </a:r>
            <a:r>
              <a:rPr lang="en-US" sz="4000" dirty="0" smtClean="0"/>
              <a:t>Years’ Hike</a:t>
            </a:r>
            <a:endParaRPr lang="en-US" sz="4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0" y="6019800"/>
            <a:ext cx="49530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4000" dirty="0"/>
              <a:t>Litter Pickup</a:t>
            </a:r>
            <a:endParaRPr lang="en-US" sz="4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5520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5114"/>
          <a:stretch>
            <a:fillRect/>
          </a:stretch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8905" t="41837" r="51318" b="35715"/>
          <a:stretch/>
        </p:blipFill>
        <p:spPr>
          <a:xfrm>
            <a:off x="11037337" y="1752600"/>
            <a:ext cx="1063822" cy="15602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70234" t="40817" r="7810" b="35715"/>
          <a:stretch/>
        </p:blipFill>
        <p:spPr>
          <a:xfrm>
            <a:off x="10965025" y="105242"/>
            <a:ext cx="1192763" cy="16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9600" y="6089780"/>
            <a:ext cx="8153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528783" y="5369382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3600" dirty="0"/>
              <a:t>Making Ice Cream Sundaes</a:t>
            </a:r>
            <a:br>
              <a:rPr lang="en-US" sz="3600" dirty="0"/>
            </a:br>
            <a:r>
              <a:rPr lang="en-US" sz="3600" dirty="0"/>
              <a:t>at Dairy Queen</a:t>
            </a:r>
            <a:endParaRPr lang="en-US" sz="36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r="1056"/>
          <a:stretch/>
        </p:blipFill>
        <p:spPr>
          <a:xfrm>
            <a:off x="391962" y="970609"/>
            <a:ext cx="2960838" cy="502920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2" r="27912"/>
          <a:stretch>
            <a:fillRect/>
          </a:stretch>
        </p:blipFill>
        <p:spPr>
          <a:xfrm>
            <a:off x="7858165" y="990600"/>
            <a:ext cx="2962235" cy="5029200"/>
          </a:xfrm>
        </p:spPr>
      </p:pic>
      <p:pic>
        <p:nvPicPr>
          <p:cNvPr id="20" name="Picture Placeholder 11"/>
          <p:cNvPicPr>
            <a:picLocks noGrp="1" noChangeAspect="1"/>
          </p:cNvPicPr>
          <p:nvPr>
            <p:ph type="pic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r="3848"/>
          <a:stretch/>
        </p:blipFill>
        <p:spPr>
          <a:xfrm>
            <a:off x="3352800" y="1675615"/>
            <a:ext cx="4419600" cy="3506770"/>
          </a:xfrm>
        </p:spPr>
      </p:pic>
    </p:spTree>
    <p:extLst>
      <p:ext uri="{BB962C8B-B14F-4D97-AF65-F5344CB8AC3E}">
        <p14:creationId xmlns:p14="http://schemas.microsoft.com/office/powerpoint/2010/main" val="313079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0"/>
            <a:ext cx="7391400" cy="9144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Halloween Party Sleepover </a:t>
            </a:r>
            <a:r>
              <a:rPr lang="en-US" sz="4000" dirty="0"/>
              <a:t>at Knox </a:t>
            </a:r>
            <a:r>
              <a:rPr lang="en-US" sz="4000" dirty="0" smtClean="0"/>
              <a:t>Church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29473" r="6482" b="5148"/>
          <a:stretch/>
        </p:blipFill>
        <p:spPr>
          <a:xfrm>
            <a:off x="381000" y="1151553"/>
            <a:ext cx="10439400" cy="4724400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47949" y="228600"/>
            <a:ext cx="8153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/>
              <a:t>4</a:t>
            </a:r>
            <a:r>
              <a:rPr lang="en-US" sz="5400" b="1" baseline="30000" dirty="0" smtClean="0"/>
              <a:t>th</a:t>
            </a:r>
            <a:r>
              <a:rPr lang="en-US" sz="5400" b="1" dirty="0" smtClean="0"/>
              <a:t> Waterdown Brownies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5637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9600" y="6089780"/>
            <a:ext cx="8153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idx="1"/>
          </p:nvPr>
        </p:nvSpPr>
        <p:spPr/>
      </p:sp>
      <p:pic>
        <p:nvPicPr>
          <p:cNvPr id="28" name="Picture Placeholder 27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5706"/>
          <a:stretch>
            <a:fillRect/>
          </a:stretch>
        </p:blipFill>
        <p:spPr/>
      </p:pic>
      <p:sp>
        <p:nvSpPr>
          <p:cNvPr id="30" name="Title 1"/>
          <p:cNvSpPr txBox="1">
            <a:spLocks/>
          </p:cNvSpPr>
          <p:nvPr/>
        </p:nvSpPr>
        <p:spPr>
          <a:xfrm>
            <a:off x="609600" y="6172200"/>
            <a:ext cx="81534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Making Sock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Puppets and Presenting Puppet Show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r="5730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5706"/>
          <a:stretch>
            <a:fillRect/>
          </a:stretch>
        </p:blipFill>
        <p:spPr/>
      </p:pic>
      <p:pic>
        <p:nvPicPr>
          <p:cNvPr id="20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14400"/>
            <a:ext cx="3255386" cy="5029199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t="41441" r="28745" b="53845"/>
          <a:stretch/>
        </p:blipFill>
        <p:spPr>
          <a:xfrm>
            <a:off x="7405550" y="208230"/>
            <a:ext cx="3241238" cy="4775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9" t="45451" r="19277" b="39548"/>
          <a:stretch/>
        </p:blipFill>
        <p:spPr>
          <a:xfrm>
            <a:off x="11073160" y="38100"/>
            <a:ext cx="107950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2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10207"/>
          <a:stretch>
            <a:fillRect/>
          </a:stretch>
        </p:blipFill>
        <p:spPr/>
      </p:pic>
      <p:sp>
        <p:nvSpPr>
          <p:cNvPr id="12" name="Title 1"/>
          <p:cNvSpPr txBox="1">
            <a:spLocks/>
          </p:cNvSpPr>
          <p:nvPr/>
        </p:nvSpPr>
        <p:spPr>
          <a:xfrm>
            <a:off x="533400" y="6172200"/>
            <a:ext cx="6324600" cy="53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Learning a Halloween Dance “Ghost Busters”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/>
        </p:blipFill>
        <p:spPr/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0" t="75956" r="57608" b="8750"/>
          <a:stretch/>
        </p:blipFill>
        <p:spPr>
          <a:xfrm>
            <a:off x="10820400" y="152400"/>
            <a:ext cx="971559" cy="1295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t="41441" r="28745" b="53845"/>
          <a:stretch/>
        </p:blipFill>
        <p:spPr>
          <a:xfrm>
            <a:off x="7391400" y="206145"/>
            <a:ext cx="3255388" cy="4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8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59420" r="21140" b="36232"/>
          <a:stretch/>
        </p:blipFill>
        <p:spPr>
          <a:xfrm>
            <a:off x="6667500" y="163420"/>
            <a:ext cx="4533900" cy="4371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344400" y="152400"/>
            <a:ext cx="1295400" cy="65532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To change images on this slide, select a picture and delete it. Then click the Insert Picture icon</a:t>
            </a:r>
          </a:p>
          <a:p>
            <a:r>
              <a:rPr lang="en-US" sz="1200" i="1" dirty="0" smtClean="0">
                <a:latin typeface="Arial" pitchFamily="34" charset="0"/>
                <a:cs typeface="Arial" pitchFamily="34" charset="0"/>
              </a:rPr>
              <a:t>in the placeholder to insert your own image.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20565"/>
          <a:stretch>
            <a:fillRect/>
          </a:stretch>
        </p:blipFill>
        <p:spPr>
          <a:xfrm>
            <a:off x="696374" y="762000"/>
            <a:ext cx="2960838" cy="5029200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11"/>
          </p:nvPr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10732"/>
          <a:stretch>
            <a:fillRect/>
          </a:stretch>
        </p:blipFill>
        <p:spPr>
          <a:xfrm>
            <a:off x="4162060" y="762000"/>
            <a:ext cx="2962235" cy="5029200"/>
          </a:xfrm>
        </p:spPr>
      </p:pic>
      <p:pic>
        <p:nvPicPr>
          <p:cNvPr id="15" name="Picture Placeholder 10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r="4188"/>
          <a:stretch/>
        </p:blipFill>
        <p:spPr>
          <a:xfrm>
            <a:off x="7629143" y="762000"/>
            <a:ext cx="2962656" cy="5029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152400" sx="101000" sy="101000" algn="ctr" rotWithShape="0">
              <a:prstClr val="black">
                <a:alpha val="10000"/>
              </a:prst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09600" y="5943600"/>
            <a:ext cx="81534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Joe Brant </a:t>
            </a:r>
            <a:r>
              <a:rPr lang="en-US" sz="3600" dirty="0" smtClean="0"/>
              <a:t>Museum – Exploring Aboriginal Artifacts</a:t>
            </a:r>
            <a:endParaRPr lang="en-US" sz="3600" dirty="0"/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5" t="63768" r="21140" b="20290"/>
          <a:stretch/>
        </p:blipFill>
        <p:spPr>
          <a:xfrm>
            <a:off x="10972800" y="49180"/>
            <a:ext cx="990600" cy="13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random/>
      </p:transition>
    </mc:Choice>
    <mc:Fallback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color Wedding 16x9">
  <a:themeElements>
    <a:clrScheme name="Watercolor Wedding">
      <a:dk1>
        <a:sysClr val="windowText" lastClr="000000"/>
      </a:dk1>
      <a:lt1>
        <a:sysClr val="window" lastClr="FFFFFF"/>
      </a:lt1>
      <a:dk2>
        <a:srgbClr val="262626"/>
      </a:dk2>
      <a:lt2>
        <a:srgbClr val="EEECE1"/>
      </a:lt2>
      <a:accent1>
        <a:srgbClr val="F391A8"/>
      </a:accent1>
      <a:accent2>
        <a:srgbClr val="F7B77D"/>
      </a:accent2>
      <a:accent3>
        <a:srgbClr val="AED88C"/>
      </a:accent3>
      <a:accent4>
        <a:srgbClr val="F3D789"/>
      </a:accent4>
      <a:accent5>
        <a:srgbClr val="F7C1D8"/>
      </a:accent5>
      <a:accent6>
        <a:srgbClr val="AAC09B"/>
      </a:accent6>
      <a:hlink>
        <a:srgbClr val="F391A8"/>
      </a:hlink>
      <a:folHlink>
        <a:srgbClr val="A6A6A6"/>
      </a:folHlink>
    </a:clrScheme>
    <a:fontScheme name="Gabriola-Palatino Linotype">
      <a:majorFont>
        <a:latin typeface="Gabriola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tercolorWedding_16x9.potx" id="{D58A2463-0CA6-4FC5-9DE0-36068EFA8F51}" vid="{A2BB13D7-0A02-4505-8110-9455F5B96B23}"/>
    </a:ext>
  </a:extLst>
</a:theme>
</file>

<file path=ppt/theme/theme2.xml><?xml version="1.0" encoding="utf-8"?>
<a:theme xmlns:a="http://schemas.openxmlformats.org/drawingml/2006/main" name="Office Theme">
  <a:themeElements>
    <a:clrScheme name="Watercolor Wedding">
      <a:dk1>
        <a:sysClr val="windowText" lastClr="000000"/>
      </a:dk1>
      <a:lt1>
        <a:sysClr val="window" lastClr="FFFFFF"/>
      </a:lt1>
      <a:dk2>
        <a:srgbClr val="262626"/>
      </a:dk2>
      <a:lt2>
        <a:srgbClr val="EEECE1"/>
      </a:lt2>
      <a:accent1>
        <a:srgbClr val="F391A8"/>
      </a:accent1>
      <a:accent2>
        <a:srgbClr val="F7B77D"/>
      </a:accent2>
      <a:accent3>
        <a:srgbClr val="AED88C"/>
      </a:accent3>
      <a:accent4>
        <a:srgbClr val="F3D789"/>
      </a:accent4>
      <a:accent5>
        <a:srgbClr val="F7C1D8"/>
      </a:accent5>
      <a:accent6>
        <a:srgbClr val="AAC09B"/>
      </a:accent6>
      <a:hlink>
        <a:srgbClr val="F391A8"/>
      </a:hlink>
      <a:folHlink>
        <a:srgbClr val="A6A6A6"/>
      </a:folHlink>
    </a:clrScheme>
    <a:fontScheme name="Gabriola-Palatino Linotype">
      <a:majorFont>
        <a:latin typeface="Gabriola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Watercolor Wedding">
      <a:dk1>
        <a:sysClr val="windowText" lastClr="000000"/>
      </a:dk1>
      <a:lt1>
        <a:sysClr val="window" lastClr="FFFFFF"/>
      </a:lt1>
      <a:dk2>
        <a:srgbClr val="262626"/>
      </a:dk2>
      <a:lt2>
        <a:srgbClr val="EEECE1"/>
      </a:lt2>
      <a:accent1>
        <a:srgbClr val="F391A8"/>
      </a:accent1>
      <a:accent2>
        <a:srgbClr val="F7B77D"/>
      </a:accent2>
      <a:accent3>
        <a:srgbClr val="AED88C"/>
      </a:accent3>
      <a:accent4>
        <a:srgbClr val="F3D789"/>
      </a:accent4>
      <a:accent5>
        <a:srgbClr val="F7C1D8"/>
      </a:accent5>
      <a:accent6>
        <a:srgbClr val="AAC09B"/>
      </a:accent6>
      <a:hlink>
        <a:srgbClr val="F391A8"/>
      </a:hlink>
      <a:folHlink>
        <a:srgbClr val="A6A6A6"/>
      </a:folHlink>
    </a:clrScheme>
    <a:fontScheme name="Gabriola-Palatino Linotype">
      <a:majorFont>
        <a:latin typeface="Gabriola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CD17F62-7DAD-4674-AAB4-FAEC48645B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Wedding photo album (Watercolor design, widescreen)</Template>
  <TotalTime>0</TotalTime>
  <Words>1127</Words>
  <Application>Microsoft Office PowerPoint</Application>
  <PresentationFormat>Widescreen</PresentationFormat>
  <Paragraphs>135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Gabriola</vt:lpstr>
      <vt:lpstr>Palatino Linotype</vt:lpstr>
      <vt:lpstr>Watercolor Wedding 16x9</vt:lpstr>
      <vt:lpstr>Advancement Ceremony May 8, 2014</vt:lpstr>
      <vt:lpstr>Fun at Parkside Farm</vt:lpstr>
      <vt:lpstr>PowerPoint Presentation</vt:lpstr>
      <vt:lpstr>PowerPoint Presentation</vt:lpstr>
      <vt:lpstr>PowerPoint Presentation</vt:lpstr>
      <vt:lpstr>Halloween Party Sleepover at Knox Church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Discover Your Creativity - Making Scarves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next year… to blossom together through Guiding!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2014-05-02T15:32:00Z</dcterms:created>
  <dcterms:modified xsi:type="dcterms:W3CDTF">2014-05-08T03:47:09Z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TC038959009991</vt:lpwstr>
  </property>
</Properties>
</file>